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0" r:id="rId2"/>
    <p:sldId id="257" r:id="rId3"/>
    <p:sldId id="258" r:id="rId4"/>
    <p:sldId id="256"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9"/>
    <p:restoredTop sz="94719"/>
  </p:normalViewPr>
  <p:slideViewPr>
    <p:cSldViewPr snapToGrid="0">
      <p:cViewPr varScale="1">
        <p:scale>
          <a:sx n="147" d="100"/>
          <a:sy n="147" d="100"/>
        </p:scale>
        <p:origin x="96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E6553D-D060-8849-9B93-B2BF85376115}" type="doc">
      <dgm:prSet loTypeId="urn:microsoft.com/office/officeart/2005/8/layout/process1" loCatId="" qsTypeId="urn:microsoft.com/office/officeart/2005/8/quickstyle/simple1" qsCatId="simple" csTypeId="urn:microsoft.com/office/officeart/2005/8/colors/accent1_2" csCatId="accent1" phldr="1"/>
      <dgm:spPr/>
    </dgm:pt>
    <dgm:pt modelId="{68039560-4081-FE45-8148-A68FB763894E}">
      <dgm:prSet phldrT="[Text]"/>
      <dgm:spPr/>
      <dgm:t>
        <a:bodyPr/>
        <a:lstStyle/>
        <a:p>
          <a:r>
            <a:rPr lang="en-US" dirty="0"/>
            <a:t>Gather Data</a:t>
          </a:r>
        </a:p>
      </dgm:t>
    </dgm:pt>
    <dgm:pt modelId="{01ABC0D4-AB71-A74B-84D8-9F3EAD0EE2EB}" type="parTrans" cxnId="{3C325991-7521-3447-A3E4-A7B8C91FF1F8}">
      <dgm:prSet/>
      <dgm:spPr/>
      <dgm:t>
        <a:bodyPr/>
        <a:lstStyle/>
        <a:p>
          <a:endParaRPr lang="en-US"/>
        </a:p>
      </dgm:t>
    </dgm:pt>
    <dgm:pt modelId="{B5FDEA61-FE72-7942-B587-E47E11CADB4E}" type="sibTrans" cxnId="{3C325991-7521-3447-A3E4-A7B8C91FF1F8}">
      <dgm:prSet/>
      <dgm:spPr/>
      <dgm:t>
        <a:bodyPr/>
        <a:lstStyle/>
        <a:p>
          <a:endParaRPr lang="en-US"/>
        </a:p>
      </dgm:t>
    </dgm:pt>
    <dgm:pt modelId="{C0475F34-6689-AC4D-9BF2-D83BEDDCBA3A}">
      <dgm:prSet phldrT="[Text]"/>
      <dgm:spPr/>
      <dgm:t>
        <a:bodyPr/>
        <a:lstStyle/>
        <a:p>
          <a:r>
            <a:rPr lang="en-US" dirty="0"/>
            <a:t>Data Cleaning</a:t>
          </a:r>
        </a:p>
      </dgm:t>
    </dgm:pt>
    <dgm:pt modelId="{F1213BA5-C624-3549-8064-D724B937D4DB}" type="parTrans" cxnId="{06F9D231-29AF-F042-982F-5319C6E55145}">
      <dgm:prSet/>
      <dgm:spPr/>
      <dgm:t>
        <a:bodyPr/>
        <a:lstStyle/>
        <a:p>
          <a:endParaRPr lang="en-US"/>
        </a:p>
      </dgm:t>
    </dgm:pt>
    <dgm:pt modelId="{C2BACAC7-564A-FE4F-8511-1479C37CA0DB}" type="sibTrans" cxnId="{06F9D231-29AF-F042-982F-5319C6E55145}">
      <dgm:prSet/>
      <dgm:spPr/>
      <dgm:t>
        <a:bodyPr/>
        <a:lstStyle/>
        <a:p>
          <a:endParaRPr lang="en-US"/>
        </a:p>
      </dgm:t>
    </dgm:pt>
    <dgm:pt modelId="{A6F7EB6E-C642-4F4C-ABBC-984A6A578904}">
      <dgm:prSet phldrT="[Text]"/>
      <dgm:spPr/>
      <dgm:t>
        <a:bodyPr/>
        <a:lstStyle/>
        <a:p>
          <a:r>
            <a:rPr lang="en-US" dirty="0"/>
            <a:t>Data Storage</a:t>
          </a:r>
        </a:p>
      </dgm:t>
    </dgm:pt>
    <dgm:pt modelId="{3B48B757-8293-494A-9F24-34E555607425}" type="parTrans" cxnId="{C500434C-B6B5-714F-94EF-36DE9D0A106D}">
      <dgm:prSet/>
      <dgm:spPr/>
      <dgm:t>
        <a:bodyPr/>
        <a:lstStyle/>
        <a:p>
          <a:endParaRPr lang="en-US"/>
        </a:p>
      </dgm:t>
    </dgm:pt>
    <dgm:pt modelId="{7BCB851F-0FDC-D244-9D01-FBA01483564C}" type="sibTrans" cxnId="{C500434C-B6B5-714F-94EF-36DE9D0A106D}">
      <dgm:prSet/>
      <dgm:spPr/>
      <dgm:t>
        <a:bodyPr/>
        <a:lstStyle/>
        <a:p>
          <a:endParaRPr lang="en-US"/>
        </a:p>
      </dgm:t>
    </dgm:pt>
    <dgm:pt modelId="{D8F8B6A2-EFAC-1F42-9E3B-FB13B42A22CA}">
      <dgm:prSet/>
      <dgm:spPr/>
      <dgm:t>
        <a:bodyPr/>
        <a:lstStyle/>
        <a:p>
          <a:r>
            <a:rPr lang="en-US" dirty="0"/>
            <a:t>JavaScript coding</a:t>
          </a:r>
        </a:p>
      </dgm:t>
    </dgm:pt>
    <dgm:pt modelId="{F8047952-0B2C-EF40-9025-65C7FB3B284A}" type="parTrans" cxnId="{647E7544-77D0-7841-9C81-52D5CD4BC850}">
      <dgm:prSet/>
      <dgm:spPr/>
      <dgm:t>
        <a:bodyPr/>
        <a:lstStyle/>
        <a:p>
          <a:endParaRPr lang="en-US"/>
        </a:p>
      </dgm:t>
    </dgm:pt>
    <dgm:pt modelId="{9C2DC1EC-9BDC-8B4C-A212-0F3CAAC4F037}" type="sibTrans" cxnId="{647E7544-77D0-7841-9C81-52D5CD4BC850}">
      <dgm:prSet/>
      <dgm:spPr/>
      <dgm:t>
        <a:bodyPr/>
        <a:lstStyle/>
        <a:p>
          <a:endParaRPr lang="en-US"/>
        </a:p>
      </dgm:t>
    </dgm:pt>
    <dgm:pt modelId="{79BE6A82-C938-4E4B-A018-151AEDAB6DF3}">
      <dgm:prSet/>
      <dgm:spPr/>
      <dgm:t>
        <a:bodyPr/>
        <a:lstStyle/>
        <a:p>
          <a:r>
            <a:rPr lang="en-US" dirty="0"/>
            <a:t>HTML Coding</a:t>
          </a:r>
        </a:p>
      </dgm:t>
    </dgm:pt>
    <dgm:pt modelId="{22EF7ED9-1131-F041-9038-192986105321}" type="parTrans" cxnId="{99C0B04B-55F2-C04B-807F-4400C92EC553}">
      <dgm:prSet/>
      <dgm:spPr/>
      <dgm:t>
        <a:bodyPr/>
        <a:lstStyle/>
        <a:p>
          <a:endParaRPr lang="en-US"/>
        </a:p>
      </dgm:t>
    </dgm:pt>
    <dgm:pt modelId="{85D68B9F-0C6E-ED44-9F19-CA768C5FC632}" type="sibTrans" cxnId="{99C0B04B-55F2-C04B-807F-4400C92EC553}">
      <dgm:prSet/>
      <dgm:spPr/>
      <dgm:t>
        <a:bodyPr/>
        <a:lstStyle/>
        <a:p>
          <a:endParaRPr lang="en-US"/>
        </a:p>
      </dgm:t>
    </dgm:pt>
    <dgm:pt modelId="{56D3C888-73EE-B545-8223-BB521E7EE471}">
      <dgm:prSet phldrT="[Text]"/>
      <dgm:spPr/>
      <dgm:t>
        <a:bodyPr/>
        <a:lstStyle/>
        <a:p>
          <a:r>
            <a:rPr lang="en-US" dirty="0"/>
            <a:t>Data Conversion</a:t>
          </a:r>
        </a:p>
      </dgm:t>
    </dgm:pt>
    <dgm:pt modelId="{251F3BE7-C6D3-D348-B890-03033DDD542D}" type="parTrans" cxnId="{8A59ED72-1DFA-3A4B-BF89-09AD38954F49}">
      <dgm:prSet/>
      <dgm:spPr/>
      <dgm:t>
        <a:bodyPr/>
        <a:lstStyle/>
        <a:p>
          <a:endParaRPr lang="en-US"/>
        </a:p>
      </dgm:t>
    </dgm:pt>
    <dgm:pt modelId="{92806237-C1C2-1244-A285-60CB8FB28918}" type="sibTrans" cxnId="{8A59ED72-1DFA-3A4B-BF89-09AD38954F49}">
      <dgm:prSet/>
      <dgm:spPr/>
      <dgm:t>
        <a:bodyPr/>
        <a:lstStyle/>
        <a:p>
          <a:endParaRPr lang="en-US"/>
        </a:p>
      </dgm:t>
    </dgm:pt>
    <dgm:pt modelId="{3ACAE036-76E8-9C41-9854-FFBF7AAD4227}" type="pres">
      <dgm:prSet presAssocID="{6CE6553D-D060-8849-9B93-B2BF85376115}" presName="Name0" presStyleCnt="0">
        <dgm:presLayoutVars>
          <dgm:dir/>
          <dgm:resizeHandles val="exact"/>
        </dgm:presLayoutVars>
      </dgm:prSet>
      <dgm:spPr/>
    </dgm:pt>
    <dgm:pt modelId="{CBEB2A47-E9ED-7740-AFA0-566A69385394}" type="pres">
      <dgm:prSet presAssocID="{68039560-4081-FE45-8148-A68FB763894E}" presName="node" presStyleLbl="node1" presStyleIdx="0" presStyleCnt="6">
        <dgm:presLayoutVars>
          <dgm:bulletEnabled val="1"/>
        </dgm:presLayoutVars>
      </dgm:prSet>
      <dgm:spPr/>
    </dgm:pt>
    <dgm:pt modelId="{8B1E876A-53E4-1346-B058-1D05E67BBB49}" type="pres">
      <dgm:prSet presAssocID="{B5FDEA61-FE72-7942-B587-E47E11CADB4E}" presName="sibTrans" presStyleLbl="sibTrans2D1" presStyleIdx="0" presStyleCnt="5"/>
      <dgm:spPr/>
    </dgm:pt>
    <dgm:pt modelId="{18CCD0FD-3B77-AD4E-835A-316577083060}" type="pres">
      <dgm:prSet presAssocID="{B5FDEA61-FE72-7942-B587-E47E11CADB4E}" presName="connectorText" presStyleLbl="sibTrans2D1" presStyleIdx="0" presStyleCnt="5"/>
      <dgm:spPr/>
    </dgm:pt>
    <dgm:pt modelId="{941C6870-62B9-984B-9D56-4573AD483023}" type="pres">
      <dgm:prSet presAssocID="{C0475F34-6689-AC4D-9BF2-D83BEDDCBA3A}" presName="node" presStyleLbl="node1" presStyleIdx="1" presStyleCnt="6">
        <dgm:presLayoutVars>
          <dgm:bulletEnabled val="1"/>
        </dgm:presLayoutVars>
      </dgm:prSet>
      <dgm:spPr/>
    </dgm:pt>
    <dgm:pt modelId="{51492756-C6F3-DD4C-BEBB-FE6F0338988E}" type="pres">
      <dgm:prSet presAssocID="{C2BACAC7-564A-FE4F-8511-1479C37CA0DB}" presName="sibTrans" presStyleLbl="sibTrans2D1" presStyleIdx="1" presStyleCnt="5"/>
      <dgm:spPr/>
    </dgm:pt>
    <dgm:pt modelId="{B075C019-B1DB-9340-9796-EAED67A87E72}" type="pres">
      <dgm:prSet presAssocID="{C2BACAC7-564A-FE4F-8511-1479C37CA0DB}" presName="connectorText" presStyleLbl="sibTrans2D1" presStyleIdx="1" presStyleCnt="5"/>
      <dgm:spPr/>
    </dgm:pt>
    <dgm:pt modelId="{180A0A15-F4B2-1047-96AA-98CF129A7B8B}" type="pres">
      <dgm:prSet presAssocID="{56D3C888-73EE-B545-8223-BB521E7EE471}" presName="node" presStyleLbl="node1" presStyleIdx="2" presStyleCnt="6">
        <dgm:presLayoutVars>
          <dgm:bulletEnabled val="1"/>
        </dgm:presLayoutVars>
      </dgm:prSet>
      <dgm:spPr/>
    </dgm:pt>
    <dgm:pt modelId="{2C035429-1FD9-8943-A806-D649C4655B25}" type="pres">
      <dgm:prSet presAssocID="{92806237-C1C2-1244-A285-60CB8FB28918}" presName="sibTrans" presStyleLbl="sibTrans2D1" presStyleIdx="2" presStyleCnt="5"/>
      <dgm:spPr/>
    </dgm:pt>
    <dgm:pt modelId="{8C400CA9-68E7-7245-986D-1615EDDD7501}" type="pres">
      <dgm:prSet presAssocID="{92806237-C1C2-1244-A285-60CB8FB28918}" presName="connectorText" presStyleLbl="sibTrans2D1" presStyleIdx="2" presStyleCnt="5"/>
      <dgm:spPr/>
    </dgm:pt>
    <dgm:pt modelId="{12BEC988-D681-BA46-8AD5-3F4C84FD97CB}" type="pres">
      <dgm:prSet presAssocID="{A6F7EB6E-C642-4F4C-ABBC-984A6A578904}" presName="node" presStyleLbl="node1" presStyleIdx="3" presStyleCnt="6">
        <dgm:presLayoutVars>
          <dgm:bulletEnabled val="1"/>
        </dgm:presLayoutVars>
      </dgm:prSet>
      <dgm:spPr/>
    </dgm:pt>
    <dgm:pt modelId="{A1F49BFF-E668-2145-8FF5-EFC32A0BA979}" type="pres">
      <dgm:prSet presAssocID="{7BCB851F-0FDC-D244-9D01-FBA01483564C}" presName="sibTrans" presStyleLbl="sibTrans2D1" presStyleIdx="3" presStyleCnt="5"/>
      <dgm:spPr/>
    </dgm:pt>
    <dgm:pt modelId="{BFEDE328-7C2E-224C-B082-4813329A2530}" type="pres">
      <dgm:prSet presAssocID="{7BCB851F-0FDC-D244-9D01-FBA01483564C}" presName="connectorText" presStyleLbl="sibTrans2D1" presStyleIdx="3" presStyleCnt="5"/>
      <dgm:spPr/>
    </dgm:pt>
    <dgm:pt modelId="{10880180-ED50-3040-A17C-42E02C872282}" type="pres">
      <dgm:prSet presAssocID="{D8F8B6A2-EFAC-1F42-9E3B-FB13B42A22CA}" presName="node" presStyleLbl="node1" presStyleIdx="4" presStyleCnt="6" custLinFactNeighborX="-13013" custLinFactNeighborY="0">
        <dgm:presLayoutVars>
          <dgm:bulletEnabled val="1"/>
        </dgm:presLayoutVars>
      </dgm:prSet>
      <dgm:spPr/>
    </dgm:pt>
    <dgm:pt modelId="{68D22D8D-3D09-1E4A-BCDD-951D37C0F3AB}" type="pres">
      <dgm:prSet presAssocID="{9C2DC1EC-9BDC-8B4C-A212-0F3CAAC4F037}" presName="sibTrans" presStyleLbl="sibTrans2D1" presStyleIdx="4" presStyleCnt="5"/>
      <dgm:spPr/>
    </dgm:pt>
    <dgm:pt modelId="{1289B28C-37FD-6646-A5B7-B51729072DC5}" type="pres">
      <dgm:prSet presAssocID="{9C2DC1EC-9BDC-8B4C-A212-0F3CAAC4F037}" presName="connectorText" presStyleLbl="sibTrans2D1" presStyleIdx="4" presStyleCnt="5"/>
      <dgm:spPr/>
    </dgm:pt>
    <dgm:pt modelId="{185BE9C6-C654-C344-8727-F1CCC4586788}" type="pres">
      <dgm:prSet presAssocID="{79BE6A82-C938-4E4B-A018-151AEDAB6DF3}" presName="node" presStyleLbl="node1" presStyleIdx="5" presStyleCnt="6" custLinFactNeighborX="-47623" custLinFactNeighborY="0">
        <dgm:presLayoutVars>
          <dgm:bulletEnabled val="1"/>
        </dgm:presLayoutVars>
      </dgm:prSet>
      <dgm:spPr/>
    </dgm:pt>
  </dgm:ptLst>
  <dgm:cxnLst>
    <dgm:cxn modelId="{EC7EC903-7292-9745-95CE-F05C9EA90E80}" type="presOf" srcId="{6CE6553D-D060-8849-9B93-B2BF85376115}" destId="{3ACAE036-76E8-9C41-9854-FFBF7AAD4227}" srcOrd="0" destOrd="0" presId="urn:microsoft.com/office/officeart/2005/8/layout/process1"/>
    <dgm:cxn modelId="{C6B7F513-75E1-914D-B46E-9B59876C9C4E}" type="presOf" srcId="{92806237-C1C2-1244-A285-60CB8FB28918}" destId="{8C400CA9-68E7-7245-986D-1615EDDD7501}" srcOrd="1" destOrd="0" presId="urn:microsoft.com/office/officeart/2005/8/layout/process1"/>
    <dgm:cxn modelId="{06F9D231-29AF-F042-982F-5319C6E55145}" srcId="{6CE6553D-D060-8849-9B93-B2BF85376115}" destId="{C0475F34-6689-AC4D-9BF2-D83BEDDCBA3A}" srcOrd="1" destOrd="0" parTransId="{F1213BA5-C624-3549-8064-D724B937D4DB}" sibTransId="{C2BACAC7-564A-FE4F-8511-1479C37CA0DB}"/>
    <dgm:cxn modelId="{647E7544-77D0-7841-9C81-52D5CD4BC850}" srcId="{6CE6553D-D060-8849-9B93-B2BF85376115}" destId="{D8F8B6A2-EFAC-1F42-9E3B-FB13B42A22CA}" srcOrd="4" destOrd="0" parTransId="{F8047952-0B2C-EF40-9025-65C7FB3B284A}" sibTransId="{9C2DC1EC-9BDC-8B4C-A212-0F3CAAC4F037}"/>
    <dgm:cxn modelId="{99C0B04B-55F2-C04B-807F-4400C92EC553}" srcId="{6CE6553D-D060-8849-9B93-B2BF85376115}" destId="{79BE6A82-C938-4E4B-A018-151AEDAB6DF3}" srcOrd="5" destOrd="0" parTransId="{22EF7ED9-1131-F041-9038-192986105321}" sibTransId="{85D68B9F-0C6E-ED44-9F19-CA768C5FC632}"/>
    <dgm:cxn modelId="{C500434C-B6B5-714F-94EF-36DE9D0A106D}" srcId="{6CE6553D-D060-8849-9B93-B2BF85376115}" destId="{A6F7EB6E-C642-4F4C-ABBC-984A6A578904}" srcOrd="3" destOrd="0" parTransId="{3B48B757-8293-494A-9F24-34E555607425}" sibTransId="{7BCB851F-0FDC-D244-9D01-FBA01483564C}"/>
    <dgm:cxn modelId="{03BDAB51-18D9-0941-8AC4-0F2732B795E7}" type="presOf" srcId="{68039560-4081-FE45-8148-A68FB763894E}" destId="{CBEB2A47-E9ED-7740-AFA0-566A69385394}" srcOrd="0" destOrd="0" presId="urn:microsoft.com/office/officeart/2005/8/layout/process1"/>
    <dgm:cxn modelId="{B8CD5B52-BBD4-8147-8BA4-9FEC8E236021}" type="presOf" srcId="{79BE6A82-C938-4E4B-A018-151AEDAB6DF3}" destId="{185BE9C6-C654-C344-8727-F1CCC4586788}" srcOrd="0" destOrd="0" presId="urn:microsoft.com/office/officeart/2005/8/layout/process1"/>
    <dgm:cxn modelId="{B7132E61-6A13-2640-8973-ABB820025E45}" type="presOf" srcId="{B5FDEA61-FE72-7942-B587-E47E11CADB4E}" destId="{8B1E876A-53E4-1346-B058-1D05E67BBB49}" srcOrd="0" destOrd="0" presId="urn:microsoft.com/office/officeart/2005/8/layout/process1"/>
    <dgm:cxn modelId="{DEEE1F6B-3727-A749-8161-B6707B3810D3}" type="presOf" srcId="{B5FDEA61-FE72-7942-B587-E47E11CADB4E}" destId="{18CCD0FD-3B77-AD4E-835A-316577083060}" srcOrd="1" destOrd="0" presId="urn:microsoft.com/office/officeart/2005/8/layout/process1"/>
    <dgm:cxn modelId="{45D0766B-427C-AB47-ADAE-92EFC52F59F9}" type="presOf" srcId="{C2BACAC7-564A-FE4F-8511-1479C37CA0DB}" destId="{51492756-C6F3-DD4C-BEBB-FE6F0338988E}" srcOrd="0" destOrd="0" presId="urn:microsoft.com/office/officeart/2005/8/layout/process1"/>
    <dgm:cxn modelId="{8A59ED72-1DFA-3A4B-BF89-09AD38954F49}" srcId="{6CE6553D-D060-8849-9B93-B2BF85376115}" destId="{56D3C888-73EE-B545-8223-BB521E7EE471}" srcOrd="2" destOrd="0" parTransId="{251F3BE7-C6D3-D348-B890-03033DDD542D}" sibTransId="{92806237-C1C2-1244-A285-60CB8FB28918}"/>
    <dgm:cxn modelId="{90C9E074-9584-6D48-BBA3-9E3CE08E174F}" type="presOf" srcId="{C0475F34-6689-AC4D-9BF2-D83BEDDCBA3A}" destId="{941C6870-62B9-984B-9D56-4573AD483023}" srcOrd="0" destOrd="0" presId="urn:microsoft.com/office/officeart/2005/8/layout/process1"/>
    <dgm:cxn modelId="{F0C49984-1E28-F449-B3CF-D7012E44DFDE}" type="presOf" srcId="{A6F7EB6E-C642-4F4C-ABBC-984A6A578904}" destId="{12BEC988-D681-BA46-8AD5-3F4C84FD97CB}" srcOrd="0" destOrd="0" presId="urn:microsoft.com/office/officeart/2005/8/layout/process1"/>
    <dgm:cxn modelId="{3C325991-7521-3447-A3E4-A7B8C91FF1F8}" srcId="{6CE6553D-D060-8849-9B93-B2BF85376115}" destId="{68039560-4081-FE45-8148-A68FB763894E}" srcOrd="0" destOrd="0" parTransId="{01ABC0D4-AB71-A74B-84D8-9F3EAD0EE2EB}" sibTransId="{B5FDEA61-FE72-7942-B587-E47E11CADB4E}"/>
    <dgm:cxn modelId="{3A6A6FB7-878C-ED46-A930-E1B727B7E914}" type="presOf" srcId="{D8F8B6A2-EFAC-1F42-9E3B-FB13B42A22CA}" destId="{10880180-ED50-3040-A17C-42E02C872282}" srcOrd="0" destOrd="0" presId="urn:microsoft.com/office/officeart/2005/8/layout/process1"/>
    <dgm:cxn modelId="{64461CB9-318F-EA4B-871C-63FCEA18C189}" type="presOf" srcId="{9C2DC1EC-9BDC-8B4C-A212-0F3CAAC4F037}" destId="{1289B28C-37FD-6646-A5B7-B51729072DC5}" srcOrd="1" destOrd="0" presId="urn:microsoft.com/office/officeart/2005/8/layout/process1"/>
    <dgm:cxn modelId="{9CC0D0CD-27F6-0246-9602-1A30C66AFED8}" type="presOf" srcId="{9C2DC1EC-9BDC-8B4C-A212-0F3CAAC4F037}" destId="{68D22D8D-3D09-1E4A-BCDD-951D37C0F3AB}" srcOrd="0" destOrd="0" presId="urn:microsoft.com/office/officeart/2005/8/layout/process1"/>
    <dgm:cxn modelId="{64858DD5-A307-5046-88BF-E8E8674254FF}" type="presOf" srcId="{7BCB851F-0FDC-D244-9D01-FBA01483564C}" destId="{BFEDE328-7C2E-224C-B082-4813329A2530}" srcOrd="1" destOrd="0" presId="urn:microsoft.com/office/officeart/2005/8/layout/process1"/>
    <dgm:cxn modelId="{C9925BDF-6798-F144-918C-ECC3659ECC49}" type="presOf" srcId="{C2BACAC7-564A-FE4F-8511-1479C37CA0DB}" destId="{B075C019-B1DB-9340-9796-EAED67A87E72}" srcOrd="1" destOrd="0" presId="urn:microsoft.com/office/officeart/2005/8/layout/process1"/>
    <dgm:cxn modelId="{9FF6DEED-4304-0B4C-BF53-768853435120}" type="presOf" srcId="{7BCB851F-0FDC-D244-9D01-FBA01483564C}" destId="{A1F49BFF-E668-2145-8FF5-EFC32A0BA979}" srcOrd="0" destOrd="0" presId="urn:microsoft.com/office/officeart/2005/8/layout/process1"/>
    <dgm:cxn modelId="{D3EA78F1-ECD3-D142-A289-0176ECE99A47}" type="presOf" srcId="{92806237-C1C2-1244-A285-60CB8FB28918}" destId="{2C035429-1FD9-8943-A806-D649C4655B25}" srcOrd="0" destOrd="0" presId="urn:microsoft.com/office/officeart/2005/8/layout/process1"/>
    <dgm:cxn modelId="{5649EEF5-B0F0-774B-89FF-CE9D737B769F}" type="presOf" srcId="{56D3C888-73EE-B545-8223-BB521E7EE471}" destId="{180A0A15-F4B2-1047-96AA-98CF129A7B8B}" srcOrd="0" destOrd="0" presId="urn:microsoft.com/office/officeart/2005/8/layout/process1"/>
    <dgm:cxn modelId="{54C363EF-3CF8-234C-931A-48F2EFD6988E}" type="presParOf" srcId="{3ACAE036-76E8-9C41-9854-FFBF7AAD4227}" destId="{CBEB2A47-E9ED-7740-AFA0-566A69385394}" srcOrd="0" destOrd="0" presId="urn:microsoft.com/office/officeart/2005/8/layout/process1"/>
    <dgm:cxn modelId="{EB185B29-202A-9F42-929D-FF0CAE1F7FC2}" type="presParOf" srcId="{3ACAE036-76E8-9C41-9854-FFBF7AAD4227}" destId="{8B1E876A-53E4-1346-B058-1D05E67BBB49}" srcOrd="1" destOrd="0" presId="urn:microsoft.com/office/officeart/2005/8/layout/process1"/>
    <dgm:cxn modelId="{4CA28537-0E7D-F949-BDD8-B4EBC8B4EB74}" type="presParOf" srcId="{8B1E876A-53E4-1346-B058-1D05E67BBB49}" destId="{18CCD0FD-3B77-AD4E-835A-316577083060}" srcOrd="0" destOrd="0" presId="urn:microsoft.com/office/officeart/2005/8/layout/process1"/>
    <dgm:cxn modelId="{B902BD6A-0165-F942-95D6-1A4F7B36ED11}" type="presParOf" srcId="{3ACAE036-76E8-9C41-9854-FFBF7AAD4227}" destId="{941C6870-62B9-984B-9D56-4573AD483023}" srcOrd="2" destOrd="0" presId="urn:microsoft.com/office/officeart/2005/8/layout/process1"/>
    <dgm:cxn modelId="{3E2E25D1-0D34-F348-A531-61769AC8667A}" type="presParOf" srcId="{3ACAE036-76E8-9C41-9854-FFBF7AAD4227}" destId="{51492756-C6F3-DD4C-BEBB-FE6F0338988E}" srcOrd="3" destOrd="0" presId="urn:microsoft.com/office/officeart/2005/8/layout/process1"/>
    <dgm:cxn modelId="{2BE5DEAC-73F7-6645-B5F5-EC60C792206F}" type="presParOf" srcId="{51492756-C6F3-DD4C-BEBB-FE6F0338988E}" destId="{B075C019-B1DB-9340-9796-EAED67A87E72}" srcOrd="0" destOrd="0" presId="urn:microsoft.com/office/officeart/2005/8/layout/process1"/>
    <dgm:cxn modelId="{DDEEC257-4CD1-6D4B-AC4C-654F27FDD6FD}" type="presParOf" srcId="{3ACAE036-76E8-9C41-9854-FFBF7AAD4227}" destId="{180A0A15-F4B2-1047-96AA-98CF129A7B8B}" srcOrd="4" destOrd="0" presId="urn:microsoft.com/office/officeart/2005/8/layout/process1"/>
    <dgm:cxn modelId="{3F12FBCA-5C65-1743-8479-48DED22AED7E}" type="presParOf" srcId="{3ACAE036-76E8-9C41-9854-FFBF7AAD4227}" destId="{2C035429-1FD9-8943-A806-D649C4655B25}" srcOrd="5" destOrd="0" presId="urn:microsoft.com/office/officeart/2005/8/layout/process1"/>
    <dgm:cxn modelId="{9B80692F-CE8E-F740-8377-917FB20A6243}" type="presParOf" srcId="{2C035429-1FD9-8943-A806-D649C4655B25}" destId="{8C400CA9-68E7-7245-986D-1615EDDD7501}" srcOrd="0" destOrd="0" presId="urn:microsoft.com/office/officeart/2005/8/layout/process1"/>
    <dgm:cxn modelId="{3C3FE851-5F62-9946-BA48-0200BE24AACA}" type="presParOf" srcId="{3ACAE036-76E8-9C41-9854-FFBF7AAD4227}" destId="{12BEC988-D681-BA46-8AD5-3F4C84FD97CB}" srcOrd="6" destOrd="0" presId="urn:microsoft.com/office/officeart/2005/8/layout/process1"/>
    <dgm:cxn modelId="{F17D94F3-F10A-944F-AE61-B5E3BC20BB26}" type="presParOf" srcId="{3ACAE036-76E8-9C41-9854-FFBF7AAD4227}" destId="{A1F49BFF-E668-2145-8FF5-EFC32A0BA979}" srcOrd="7" destOrd="0" presId="urn:microsoft.com/office/officeart/2005/8/layout/process1"/>
    <dgm:cxn modelId="{E0AECD0B-6DF0-8E4B-A6D9-6C4BB497710D}" type="presParOf" srcId="{A1F49BFF-E668-2145-8FF5-EFC32A0BA979}" destId="{BFEDE328-7C2E-224C-B082-4813329A2530}" srcOrd="0" destOrd="0" presId="urn:microsoft.com/office/officeart/2005/8/layout/process1"/>
    <dgm:cxn modelId="{7DFBF2F5-3F31-1146-B553-00C9F99536E6}" type="presParOf" srcId="{3ACAE036-76E8-9C41-9854-FFBF7AAD4227}" destId="{10880180-ED50-3040-A17C-42E02C872282}" srcOrd="8" destOrd="0" presId="urn:microsoft.com/office/officeart/2005/8/layout/process1"/>
    <dgm:cxn modelId="{0F31954D-2509-9D43-A65D-4F10F812EDE9}" type="presParOf" srcId="{3ACAE036-76E8-9C41-9854-FFBF7AAD4227}" destId="{68D22D8D-3D09-1E4A-BCDD-951D37C0F3AB}" srcOrd="9" destOrd="0" presId="urn:microsoft.com/office/officeart/2005/8/layout/process1"/>
    <dgm:cxn modelId="{E812CB6E-F55B-4C4A-9BD8-971447B02943}" type="presParOf" srcId="{68D22D8D-3D09-1E4A-BCDD-951D37C0F3AB}" destId="{1289B28C-37FD-6646-A5B7-B51729072DC5}" srcOrd="0" destOrd="0" presId="urn:microsoft.com/office/officeart/2005/8/layout/process1"/>
    <dgm:cxn modelId="{4D9CB094-50E0-C447-87B3-9F93672A8060}" type="presParOf" srcId="{3ACAE036-76E8-9C41-9854-FFBF7AAD4227}" destId="{185BE9C6-C654-C344-8727-F1CCC4586788}" srcOrd="1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EB2A47-E9ED-7740-AFA0-566A69385394}">
      <dsp:nvSpPr>
        <dsp:cNvPr id="0" name=""/>
        <dsp:cNvSpPr/>
      </dsp:nvSpPr>
      <dsp:spPr>
        <a:xfrm>
          <a:off x="0" y="2264216"/>
          <a:ext cx="1483722" cy="89023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Gather Data</a:t>
          </a:r>
        </a:p>
      </dsp:txBody>
      <dsp:txXfrm>
        <a:off x="26074" y="2290290"/>
        <a:ext cx="1431574" cy="838085"/>
      </dsp:txXfrm>
    </dsp:sp>
    <dsp:sp modelId="{8B1E876A-53E4-1346-B058-1D05E67BBB49}">
      <dsp:nvSpPr>
        <dsp:cNvPr id="0" name=""/>
        <dsp:cNvSpPr/>
      </dsp:nvSpPr>
      <dsp:spPr>
        <a:xfrm>
          <a:off x="1632095" y="2525351"/>
          <a:ext cx="314549" cy="3679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632095" y="2598944"/>
        <a:ext cx="220184" cy="220777"/>
      </dsp:txXfrm>
    </dsp:sp>
    <dsp:sp modelId="{941C6870-62B9-984B-9D56-4573AD483023}">
      <dsp:nvSpPr>
        <dsp:cNvPr id="0" name=""/>
        <dsp:cNvSpPr/>
      </dsp:nvSpPr>
      <dsp:spPr>
        <a:xfrm>
          <a:off x="2077212" y="2264216"/>
          <a:ext cx="1483722" cy="89023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Data Cleaning</a:t>
          </a:r>
        </a:p>
      </dsp:txBody>
      <dsp:txXfrm>
        <a:off x="2103286" y="2290290"/>
        <a:ext cx="1431574" cy="838085"/>
      </dsp:txXfrm>
    </dsp:sp>
    <dsp:sp modelId="{51492756-C6F3-DD4C-BEBB-FE6F0338988E}">
      <dsp:nvSpPr>
        <dsp:cNvPr id="0" name=""/>
        <dsp:cNvSpPr/>
      </dsp:nvSpPr>
      <dsp:spPr>
        <a:xfrm>
          <a:off x="3709307" y="2525351"/>
          <a:ext cx="314549" cy="3679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709307" y="2598944"/>
        <a:ext cx="220184" cy="220777"/>
      </dsp:txXfrm>
    </dsp:sp>
    <dsp:sp modelId="{180A0A15-F4B2-1047-96AA-98CF129A7B8B}">
      <dsp:nvSpPr>
        <dsp:cNvPr id="0" name=""/>
        <dsp:cNvSpPr/>
      </dsp:nvSpPr>
      <dsp:spPr>
        <a:xfrm>
          <a:off x="4154424" y="2264216"/>
          <a:ext cx="1483722" cy="89023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Data Conversion</a:t>
          </a:r>
        </a:p>
      </dsp:txBody>
      <dsp:txXfrm>
        <a:off x="4180498" y="2290290"/>
        <a:ext cx="1431574" cy="838085"/>
      </dsp:txXfrm>
    </dsp:sp>
    <dsp:sp modelId="{2C035429-1FD9-8943-A806-D649C4655B25}">
      <dsp:nvSpPr>
        <dsp:cNvPr id="0" name=""/>
        <dsp:cNvSpPr/>
      </dsp:nvSpPr>
      <dsp:spPr>
        <a:xfrm>
          <a:off x="5786519" y="2525351"/>
          <a:ext cx="314549" cy="3679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5786519" y="2598944"/>
        <a:ext cx="220184" cy="220777"/>
      </dsp:txXfrm>
    </dsp:sp>
    <dsp:sp modelId="{12BEC988-D681-BA46-8AD5-3F4C84FD97CB}">
      <dsp:nvSpPr>
        <dsp:cNvPr id="0" name=""/>
        <dsp:cNvSpPr/>
      </dsp:nvSpPr>
      <dsp:spPr>
        <a:xfrm>
          <a:off x="6231636" y="2264216"/>
          <a:ext cx="1483722" cy="89023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Data Storage</a:t>
          </a:r>
        </a:p>
      </dsp:txBody>
      <dsp:txXfrm>
        <a:off x="6257710" y="2290290"/>
        <a:ext cx="1431574" cy="838085"/>
      </dsp:txXfrm>
    </dsp:sp>
    <dsp:sp modelId="{A1F49BFF-E668-2145-8FF5-EFC32A0BA979}">
      <dsp:nvSpPr>
        <dsp:cNvPr id="0" name=""/>
        <dsp:cNvSpPr/>
      </dsp:nvSpPr>
      <dsp:spPr>
        <a:xfrm>
          <a:off x="7844423" y="2525351"/>
          <a:ext cx="273616" cy="3679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844423" y="2598944"/>
        <a:ext cx="191531" cy="220777"/>
      </dsp:txXfrm>
    </dsp:sp>
    <dsp:sp modelId="{10880180-ED50-3040-A17C-42E02C872282}">
      <dsp:nvSpPr>
        <dsp:cNvPr id="0" name=""/>
        <dsp:cNvSpPr/>
      </dsp:nvSpPr>
      <dsp:spPr>
        <a:xfrm>
          <a:off x="8231617" y="2264216"/>
          <a:ext cx="1483722" cy="89023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JavaScript coding</a:t>
          </a:r>
        </a:p>
      </dsp:txBody>
      <dsp:txXfrm>
        <a:off x="8257691" y="2290290"/>
        <a:ext cx="1431574" cy="838085"/>
      </dsp:txXfrm>
    </dsp:sp>
    <dsp:sp modelId="{68D22D8D-3D09-1E4A-BCDD-951D37C0F3AB}">
      <dsp:nvSpPr>
        <dsp:cNvPr id="0" name=""/>
        <dsp:cNvSpPr/>
      </dsp:nvSpPr>
      <dsp:spPr>
        <a:xfrm>
          <a:off x="9812360" y="2525351"/>
          <a:ext cx="205683" cy="3679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9812360" y="2598944"/>
        <a:ext cx="143978" cy="220777"/>
      </dsp:txXfrm>
    </dsp:sp>
    <dsp:sp modelId="{185BE9C6-C654-C344-8727-F1CCC4586788}">
      <dsp:nvSpPr>
        <dsp:cNvPr id="0" name=""/>
        <dsp:cNvSpPr/>
      </dsp:nvSpPr>
      <dsp:spPr>
        <a:xfrm>
          <a:off x="10103422" y="2264216"/>
          <a:ext cx="1483722" cy="89023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HTML Coding</a:t>
          </a:r>
        </a:p>
      </dsp:txBody>
      <dsp:txXfrm>
        <a:off x="10129496" y="2290290"/>
        <a:ext cx="1431574" cy="83808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2B429-58CD-E71C-5836-633ABC400F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4F79794-F278-7980-DDF5-44841FCE82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7BF343-1A34-14CC-EF8F-157F6359400F}"/>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5" name="Footer Placeholder 4">
            <a:extLst>
              <a:ext uri="{FF2B5EF4-FFF2-40B4-BE49-F238E27FC236}">
                <a16:creationId xmlns:a16="http://schemas.microsoft.com/office/drawing/2014/main" id="{C2076EC8-E103-D388-70B2-2C751DD768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D8C7EA-0535-5FB0-BCAF-7C56FB966210}"/>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3241163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8F47D-7D4B-C5D4-CCD9-93EB1880AA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B31E6A-70F7-16AC-27E2-3ED8F2CA6B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009C57-15EB-6862-11C9-E6B8AF79C98D}"/>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5" name="Footer Placeholder 4">
            <a:extLst>
              <a:ext uri="{FF2B5EF4-FFF2-40B4-BE49-F238E27FC236}">
                <a16:creationId xmlns:a16="http://schemas.microsoft.com/office/drawing/2014/main" id="{60EA56ED-0661-FB0D-B6E9-10535AA239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705EF4-AEC7-0F4D-7379-95DDF3BCAC79}"/>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673815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A27F31-7AC9-3A2B-5BCA-DA0A0A9C3A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C1DB89-42AE-9312-24ED-F991151088E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0B12A2-0A64-84BE-E66D-79E17109FF4E}"/>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5" name="Footer Placeholder 4">
            <a:extLst>
              <a:ext uri="{FF2B5EF4-FFF2-40B4-BE49-F238E27FC236}">
                <a16:creationId xmlns:a16="http://schemas.microsoft.com/office/drawing/2014/main" id="{DACD166E-14C3-FFC9-715F-43084E888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0F9123-801B-4B41-1EF7-57921FCA7F0A}"/>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960641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BDB12-FE77-0551-B6A6-51ECAE26A2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6406DF-D26B-588F-E345-9854412AAAA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C9E766-298E-C1DE-F3DC-EE4E4D97DEBC}"/>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5" name="Footer Placeholder 4">
            <a:extLst>
              <a:ext uri="{FF2B5EF4-FFF2-40B4-BE49-F238E27FC236}">
                <a16:creationId xmlns:a16="http://schemas.microsoft.com/office/drawing/2014/main" id="{81989A28-267F-5F9C-2FA3-2CAC1309AF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6545D1-E781-3FB2-EC32-173B52300ED5}"/>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59846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95AF7-317C-03F6-7E83-44C2356278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4333BB-E9E5-75BE-DFDE-C5E03B35D8C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0C490C-EBA2-4E64-2141-59A407BC3AA9}"/>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5" name="Footer Placeholder 4">
            <a:extLst>
              <a:ext uri="{FF2B5EF4-FFF2-40B4-BE49-F238E27FC236}">
                <a16:creationId xmlns:a16="http://schemas.microsoft.com/office/drawing/2014/main" id="{F3E65805-7F85-98E5-157C-E6D77ADEC0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6DA0C4-D6CC-0258-FDB2-9637D47E39A5}"/>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21699433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C7566-E91C-7E93-F6A0-FA7FC13DFF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035C2C-99D7-5DCB-A394-C6E73A11B1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2506DF9-F2FE-AD29-59CC-C51B03AFBC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C93AFC-B978-EF82-39CB-8323923F7F9D}"/>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6" name="Footer Placeholder 5">
            <a:extLst>
              <a:ext uri="{FF2B5EF4-FFF2-40B4-BE49-F238E27FC236}">
                <a16:creationId xmlns:a16="http://schemas.microsoft.com/office/drawing/2014/main" id="{6A2BC257-2895-6635-B3D0-3DF97BC7EA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9EA740-7FA3-97BC-B46E-BD290AB71578}"/>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3235005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6295-EF53-B403-6D4C-B6AE8649CA4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7715CA-3A54-9A29-40B4-0BE6B7E9B0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CED230-112D-6B91-30ED-B8356751C6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9C8079-3C43-A84F-686E-AF0D767A3E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27EF5A-B869-D217-42F6-F1BC7D2E15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6125B1-DAD3-C364-FF4A-C9673D839A1E}"/>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8" name="Footer Placeholder 7">
            <a:extLst>
              <a:ext uri="{FF2B5EF4-FFF2-40B4-BE49-F238E27FC236}">
                <a16:creationId xmlns:a16="http://schemas.microsoft.com/office/drawing/2014/main" id="{3220CC8C-C814-E35F-EB4A-686A0B4ACC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E60E80-0965-4EC5-9B64-3B2C9677D4B9}"/>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562446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37AF4-9560-5EFC-A614-B600693E3B0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3CE59-47B5-41EC-ABC6-0507F50A8176}"/>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4" name="Footer Placeholder 3">
            <a:extLst>
              <a:ext uri="{FF2B5EF4-FFF2-40B4-BE49-F238E27FC236}">
                <a16:creationId xmlns:a16="http://schemas.microsoft.com/office/drawing/2014/main" id="{F8BFD3C6-B8EA-5614-92FE-5734A1C208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EE9DA0-215C-6E86-1C86-C1617772ED7C}"/>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2027587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C2A68-DFF0-D6CC-847B-37AD01BB6710}"/>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3" name="Footer Placeholder 2">
            <a:extLst>
              <a:ext uri="{FF2B5EF4-FFF2-40B4-BE49-F238E27FC236}">
                <a16:creationId xmlns:a16="http://schemas.microsoft.com/office/drawing/2014/main" id="{5A98D68F-A896-1A55-2CFC-8DE102CB3D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E6351E-EAE5-880E-251A-6AA82A051AFB}"/>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2389496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82DEB-7C42-828A-2441-90473BE4FC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E6653F-6F67-DB7A-DE6F-660A1DC044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C77408-5FF6-34EC-E179-BC22DF72A0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520F4E-55F9-1117-D762-080A7FC295EA}"/>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6" name="Footer Placeholder 5">
            <a:extLst>
              <a:ext uri="{FF2B5EF4-FFF2-40B4-BE49-F238E27FC236}">
                <a16:creationId xmlns:a16="http://schemas.microsoft.com/office/drawing/2014/main" id="{CAA92DFA-ECFD-492E-45E4-8E9B07E247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5320C5-89FB-919B-26AF-A3C2420B7865}"/>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396693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522A-B833-9695-1B43-5220546DF0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6868171-4D60-2EFB-B0EF-F127CFD6A8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6B4425-F1B7-4A71-4948-DF237EFB23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CAFC4C-5ECF-4DAD-B338-64F5A8EACBFF}"/>
              </a:ext>
            </a:extLst>
          </p:cNvPr>
          <p:cNvSpPr>
            <a:spLocks noGrp="1"/>
          </p:cNvSpPr>
          <p:nvPr>
            <p:ph type="dt" sz="half" idx="10"/>
          </p:nvPr>
        </p:nvSpPr>
        <p:spPr/>
        <p:txBody>
          <a:bodyPr/>
          <a:lstStyle/>
          <a:p>
            <a:fld id="{48AC8ED2-B9F3-5D4E-90D9-2D6FBA52BE7E}" type="datetimeFigureOut">
              <a:rPr lang="en-US" smtClean="0"/>
              <a:t>10/30/24</a:t>
            </a:fld>
            <a:endParaRPr lang="en-US"/>
          </a:p>
        </p:txBody>
      </p:sp>
      <p:sp>
        <p:nvSpPr>
          <p:cNvPr id="6" name="Footer Placeholder 5">
            <a:extLst>
              <a:ext uri="{FF2B5EF4-FFF2-40B4-BE49-F238E27FC236}">
                <a16:creationId xmlns:a16="http://schemas.microsoft.com/office/drawing/2014/main" id="{09D18C0E-53E2-515D-7373-8F05B28A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A4B8C7-F0CE-A9D2-87C0-BC32FCDFA49F}"/>
              </a:ext>
            </a:extLst>
          </p:cNvPr>
          <p:cNvSpPr>
            <a:spLocks noGrp="1"/>
          </p:cNvSpPr>
          <p:nvPr>
            <p:ph type="sldNum" sz="quarter" idx="12"/>
          </p:nvPr>
        </p:nvSpPr>
        <p:spPr/>
        <p:txBody>
          <a:bodyPr/>
          <a:lstStyle/>
          <a:p>
            <a:fld id="{94A0FD71-C3FA-9C45-A42B-E5534116835C}" type="slidenum">
              <a:rPr lang="en-US" smtClean="0"/>
              <a:t>‹#›</a:t>
            </a:fld>
            <a:endParaRPr lang="en-US"/>
          </a:p>
        </p:txBody>
      </p:sp>
    </p:spTree>
    <p:extLst>
      <p:ext uri="{BB962C8B-B14F-4D97-AF65-F5344CB8AC3E}">
        <p14:creationId xmlns:p14="http://schemas.microsoft.com/office/powerpoint/2010/main" val="1416783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CD35A4-DB01-472B-4B24-E19C78E6AC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31457F-4A9D-D79A-163D-2CF13FC8E5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7871B8-BE2B-66CE-9A11-C07619ABD8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AC8ED2-B9F3-5D4E-90D9-2D6FBA52BE7E}" type="datetimeFigureOut">
              <a:rPr lang="en-US" smtClean="0"/>
              <a:t>10/30/24</a:t>
            </a:fld>
            <a:endParaRPr lang="en-US"/>
          </a:p>
        </p:txBody>
      </p:sp>
      <p:sp>
        <p:nvSpPr>
          <p:cNvPr id="5" name="Footer Placeholder 4">
            <a:extLst>
              <a:ext uri="{FF2B5EF4-FFF2-40B4-BE49-F238E27FC236}">
                <a16:creationId xmlns:a16="http://schemas.microsoft.com/office/drawing/2014/main" id="{674DCB09-D681-13E5-E120-FD563BB5AE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2F1485F-BF6B-CC7C-2E8C-FBD24D3620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4A0FD71-C3FA-9C45-A42B-E5534116835C}" type="slidenum">
              <a:rPr lang="en-US" smtClean="0"/>
              <a:t>‹#›</a:t>
            </a:fld>
            <a:endParaRPr lang="en-US"/>
          </a:p>
        </p:txBody>
      </p:sp>
    </p:spTree>
    <p:extLst>
      <p:ext uri="{BB962C8B-B14F-4D97-AF65-F5344CB8AC3E}">
        <p14:creationId xmlns:p14="http://schemas.microsoft.com/office/powerpoint/2010/main" val="10957129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hyperlink" Target="https://cenbull70.github.io/Group_Project_3/"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AE26B3-788F-4B7E-4A6E-57BCFE59598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F71A4A9-3BA1-1EE7-CF90-CBF9CD249F95}"/>
              </a:ext>
            </a:extLst>
          </p:cNvPr>
          <p:cNvSpPr txBox="1"/>
          <p:nvPr/>
        </p:nvSpPr>
        <p:spPr>
          <a:xfrm>
            <a:off x="1314994" y="2133600"/>
            <a:ext cx="9878282" cy="646331"/>
          </a:xfrm>
          <a:prstGeom prst="rect">
            <a:avLst/>
          </a:prstGeom>
          <a:noFill/>
        </p:spPr>
        <p:txBody>
          <a:bodyPr wrap="none" rtlCol="0">
            <a:spAutoFit/>
          </a:bodyPr>
          <a:lstStyle/>
          <a:p>
            <a:r>
              <a:rPr lang="en-US" sz="3600" b="1" dirty="0">
                <a:effectLst/>
              </a:rPr>
              <a:t>Lost Souls: Mapping the Haunted Connections</a:t>
            </a:r>
          </a:p>
        </p:txBody>
      </p:sp>
      <p:sp>
        <p:nvSpPr>
          <p:cNvPr id="3" name="TextBox 2">
            <a:extLst>
              <a:ext uri="{FF2B5EF4-FFF2-40B4-BE49-F238E27FC236}">
                <a16:creationId xmlns:a16="http://schemas.microsoft.com/office/drawing/2014/main" id="{CE341E61-B719-F078-5BFC-3804B2B81B1E}"/>
              </a:ext>
            </a:extLst>
          </p:cNvPr>
          <p:cNvSpPr txBox="1"/>
          <p:nvPr/>
        </p:nvSpPr>
        <p:spPr>
          <a:xfrm>
            <a:off x="0" y="5934670"/>
            <a:ext cx="1805431" cy="923330"/>
          </a:xfrm>
          <a:prstGeom prst="rect">
            <a:avLst/>
          </a:prstGeom>
          <a:noFill/>
        </p:spPr>
        <p:txBody>
          <a:bodyPr wrap="none" rtlCol="0">
            <a:spAutoFit/>
          </a:bodyPr>
          <a:lstStyle/>
          <a:p>
            <a:r>
              <a:rPr lang="en-US" dirty="0"/>
              <a:t>Jared Pavlik</a:t>
            </a:r>
          </a:p>
          <a:p>
            <a:r>
              <a:rPr lang="en-US" dirty="0" err="1"/>
              <a:t>Peiwen</a:t>
            </a:r>
            <a:r>
              <a:rPr lang="en-US" dirty="0"/>
              <a:t> Chiu</a:t>
            </a:r>
          </a:p>
          <a:p>
            <a:r>
              <a:rPr lang="en-US" dirty="0"/>
              <a:t>Richard Wallace</a:t>
            </a:r>
          </a:p>
        </p:txBody>
      </p:sp>
    </p:spTree>
    <p:extLst>
      <p:ext uri="{BB962C8B-B14F-4D97-AF65-F5344CB8AC3E}">
        <p14:creationId xmlns:p14="http://schemas.microsoft.com/office/powerpoint/2010/main" val="2484928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D4679E-38EF-AF18-5311-CA7A48722D3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B74A21F-9CEC-0E75-7490-39E7EFAB82A4}"/>
              </a:ext>
            </a:extLst>
          </p:cNvPr>
          <p:cNvSpPr txBox="1"/>
          <p:nvPr/>
        </p:nvSpPr>
        <p:spPr>
          <a:xfrm>
            <a:off x="452845" y="309826"/>
            <a:ext cx="11268892" cy="369332"/>
          </a:xfrm>
          <a:prstGeom prst="rect">
            <a:avLst/>
          </a:prstGeom>
          <a:noFill/>
        </p:spPr>
        <p:txBody>
          <a:bodyPr wrap="square" rtlCol="0">
            <a:spAutoFit/>
          </a:bodyPr>
          <a:lstStyle/>
          <a:p>
            <a:pPr algn="ctr"/>
            <a:r>
              <a:rPr lang="en-US" dirty="0"/>
              <a:t>Motivations</a:t>
            </a:r>
          </a:p>
        </p:txBody>
      </p:sp>
      <p:sp>
        <p:nvSpPr>
          <p:cNvPr id="6" name="TextBox 5">
            <a:extLst>
              <a:ext uri="{FF2B5EF4-FFF2-40B4-BE49-F238E27FC236}">
                <a16:creationId xmlns:a16="http://schemas.microsoft.com/office/drawing/2014/main" id="{6CEF4FB3-F889-2833-9BC4-7C9A3C3167FF}"/>
              </a:ext>
            </a:extLst>
          </p:cNvPr>
          <p:cNvSpPr txBox="1"/>
          <p:nvPr/>
        </p:nvSpPr>
        <p:spPr>
          <a:xfrm>
            <a:off x="383177" y="2828835"/>
            <a:ext cx="11887200" cy="1200329"/>
          </a:xfrm>
          <a:prstGeom prst="rect">
            <a:avLst/>
          </a:prstGeom>
          <a:noFill/>
        </p:spPr>
        <p:txBody>
          <a:bodyPr wrap="square">
            <a:spAutoFit/>
          </a:bodyPr>
          <a:lstStyle/>
          <a:p>
            <a:r>
              <a:rPr lang="en-US" b="0" i="0" dirty="0">
                <a:effectLst/>
                <a:latin typeface="Arial" panose="020B0604020202020204" pitchFamily="34" charset="0"/>
              </a:rPr>
              <a:t>Around Halloween time thrill seekers are interested in haunted location near their area. To explore and </a:t>
            </a:r>
            <a:br>
              <a:rPr lang="en-US" dirty="0"/>
            </a:br>
            <a:r>
              <a:rPr lang="en-US" b="0" i="0" dirty="0">
                <a:effectLst/>
                <a:latin typeface="Arial" panose="020B0604020202020204" pitchFamily="34" charset="0"/>
              </a:rPr>
              <a:t>find a such a thrill. We are using data of haunted locations, coupled with looking at geographic data. Such</a:t>
            </a:r>
            <a:br>
              <a:rPr lang="en-US" dirty="0"/>
            </a:br>
            <a:r>
              <a:rPr lang="en-US" b="0" i="0" dirty="0">
                <a:effectLst/>
                <a:latin typeface="Arial" panose="020B0604020202020204" pitchFamily="34" charset="0"/>
              </a:rPr>
              <a:t>as, Rural, Suburban, City locations. As well as, refining it further into look at specific landmark </a:t>
            </a:r>
            <a:br>
              <a:rPr lang="en-US" dirty="0"/>
            </a:br>
            <a:r>
              <a:rPr lang="en-US" b="0" i="0" dirty="0">
                <a:effectLst/>
                <a:latin typeface="Arial" panose="020B0604020202020204" pitchFamily="34" charset="0"/>
              </a:rPr>
              <a:t>locations in proximity, these markers are hospitals, cemeteries, and historic sites</a:t>
            </a:r>
            <a:endParaRPr lang="en-US" dirty="0"/>
          </a:p>
        </p:txBody>
      </p:sp>
    </p:spTree>
    <p:extLst>
      <p:ext uri="{BB962C8B-B14F-4D97-AF65-F5344CB8AC3E}">
        <p14:creationId xmlns:p14="http://schemas.microsoft.com/office/powerpoint/2010/main" val="3485202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4E184A-BE1D-7FD7-AF72-88CCDCA3048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DCA9A4A-0C90-6567-5A68-5B3D5C15686E}"/>
              </a:ext>
            </a:extLst>
          </p:cNvPr>
          <p:cNvSpPr txBox="1"/>
          <p:nvPr/>
        </p:nvSpPr>
        <p:spPr>
          <a:xfrm>
            <a:off x="3570514" y="1201783"/>
            <a:ext cx="1276311" cy="369332"/>
          </a:xfrm>
          <a:prstGeom prst="rect">
            <a:avLst/>
          </a:prstGeom>
          <a:noFill/>
        </p:spPr>
        <p:txBody>
          <a:bodyPr wrap="none" rtlCol="0">
            <a:spAutoFit/>
          </a:bodyPr>
          <a:lstStyle/>
          <a:p>
            <a:r>
              <a:rPr lang="en-US" dirty="0"/>
              <a:t>Objections</a:t>
            </a:r>
          </a:p>
        </p:txBody>
      </p:sp>
      <p:sp>
        <p:nvSpPr>
          <p:cNvPr id="3" name="TextBox 2">
            <a:extLst>
              <a:ext uri="{FF2B5EF4-FFF2-40B4-BE49-F238E27FC236}">
                <a16:creationId xmlns:a16="http://schemas.microsoft.com/office/drawing/2014/main" id="{FC55A4FB-9756-DD90-8E17-30A8B3DEEF9D}"/>
              </a:ext>
            </a:extLst>
          </p:cNvPr>
          <p:cNvSpPr txBox="1"/>
          <p:nvPr/>
        </p:nvSpPr>
        <p:spPr>
          <a:xfrm>
            <a:off x="304800" y="2306321"/>
            <a:ext cx="11887200" cy="1477328"/>
          </a:xfrm>
          <a:prstGeom prst="rect">
            <a:avLst/>
          </a:prstGeom>
          <a:noFill/>
        </p:spPr>
        <p:txBody>
          <a:bodyPr wrap="square">
            <a:spAutoFit/>
          </a:bodyPr>
          <a:lstStyle/>
          <a:p>
            <a:r>
              <a:rPr lang="en-US" b="0" i="0" dirty="0">
                <a:effectLst/>
                <a:latin typeface="Arial" panose="020B0604020202020204" pitchFamily="34" charset="0"/>
              </a:rPr>
              <a:t>Creat</a:t>
            </a:r>
            <a:r>
              <a:rPr lang="en-US" dirty="0">
                <a:latin typeface="Arial" panose="020B0604020202020204" pitchFamily="34" charset="0"/>
              </a:rPr>
              <a:t>e a user-friendly website that individuals can go on to find potential sites to visit. End-state would be an interactive map that individuals can view reported haunted sites throughout Kansas. Additionally, where these reported sites were in relations to other notable sites. The interactive map would show if there were potential correlations between the reported haunted sites and other landmarks that are normally associated with being haunted. </a:t>
            </a:r>
            <a:endParaRPr lang="en-US" dirty="0"/>
          </a:p>
        </p:txBody>
      </p:sp>
    </p:spTree>
    <p:extLst>
      <p:ext uri="{BB962C8B-B14F-4D97-AF65-F5344CB8AC3E}">
        <p14:creationId xmlns:p14="http://schemas.microsoft.com/office/powerpoint/2010/main" val="1693143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B9B000EE-F44E-6C3F-FA57-07BC68901F5F}"/>
              </a:ext>
            </a:extLst>
          </p:cNvPr>
          <p:cNvGraphicFramePr/>
          <p:nvPr>
            <p:extLst>
              <p:ext uri="{D42A27DB-BD31-4B8C-83A1-F6EECF244321}">
                <p14:modId xmlns:p14="http://schemas.microsoft.com/office/powerpoint/2010/main" val="2658340067"/>
              </p:ext>
            </p:extLst>
          </p:nvPr>
        </p:nvGraphicFramePr>
        <p:xfrm>
          <a:off x="161108" y="423574"/>
          <a:ext cx="11869783"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014980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2FCDEC-B412-7F6C-2CC0-E3DFCBB7D97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E598913-D8A4-8901-90CB-529A005C6435}"/>
              </a:ext>
            </a:extLst>
          </p:cNvPr>
          <p:cNvPicPr>
            <a:picLocks noChangeAspect="1"/>
          </p:cNvPicPr>
          <p:nvPr/>
        </p:nvPicPr>
        <p:blipFill>
          <a:blip r:embed="rId2"/>
          <a:stretch>
            <a:fillRect/>
          </a:stretch>
        </p:blipFill>
        <p:spPr>
          <a:xfrm>
            <a:off x="949212" y="544957"/>
            <a:ext cx="10637858" cy="6220931"/>
          </a:xfrm>
          <a:prstGeom prst="rect">
            <a:avLst/>
          </a:prstGeom>
        </p:spPr>
      </p:pic>
      <p:sp>
        <p:nvSpPr>
          <p:cNvPr id="5" name="TextBox 4">
            <a:extLst>
              <a:ext uri="{FF2B5EF4-FFF2-40B4-BE49-F238E27FC236}">
                <a16:creationId xmlns:a16="http://schemas.microsoft.com/office/drawing/2014/main" id="{4A24E2BE-C00A-A42B-F1AB-C1BE56682D18}"/>
              </a:ext>
            </a:extLst>
          </p:cNvPr>
          <p:cNvSpPr txBox="1"/>
          <p:nvPr/>
        </p:nvSpPr>
        <p:spPr>
          <a:xfrm>
            <a:off x="0" y="0"/>
            <a:ext cx="12261669" cy="369332"/>
          </a:xfrm>
          <a:prstGeom prst="rect">
            <a:avLst/>
          </a:prstGeom>
          <a:noFill/>
        </p:spPr>
        <p:txBody>
          <a:bodyPr wrap="square">
            <a:spAutoFit/>
          </a:bodyPr>
          <a:lstStyle/>
          <a:p>
            <a:pPr algn="ctr"/>
            <a:r>
              <a:rPr lang="en-US" dirty="0">
                <a:hlinkClick r:id="rId3"/>
              </a:rPr>
              <a:t>Website</a:t>
            </a:r>
            <a:endParaRPr lang="en-US" dirty="0"/>
          </a:p>
        </p:txBody>
      </p:sp>
    </p:spTree>
    <p:extLst>
      <p:ext uri="{BB962C8B-B14F-4D97-AF65-F5344CB8AC3E}">
        <p14:creationId xmlns:p14="http://schemas.microsoft.com/office/powerpoint/2010/main" val="14555631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TotalTime>
  <Words>177</Words>
  <Application>Microsoft Macintosh PowerPoint</Application>
  <PresentationFormat>Widescreen</PresentationFormat>
  <Paragraphs>15</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Richard Wallace</dc:creator>
  <cp:lastModifiedBy>Richard Wallace</cp:lastModifiedBy>
  <cp:revision>1</cp:revision>
  <dcterms:created xsi:type="dcterms:W3CDTF">2024-10-31T01:16:19Z</dcterms:created>
  <dcterms:modified xsi:type="dcterms:W3CDTF">2024-10-31T01:54:20Z</dcterms:modified>
</cp:coreProperties>
</file>

<file path=docProps/thumbnail.jpeg>
</file>